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32404050" cy="51206400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8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884238" indent="-427038" algn="l" rtl="0" eaLnBrk="0" fontAlgn="base" hangingPunct="0">
      <a:spcBef>
        <a:spcPct val="0"/>
      </a:spcBef>
      <a:spcAft>
        <a:spcPct val="0"/>
      </a:spcAft>
      <a:defRPr sz="8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768475" indent="-854075" algn="l" rtl="0" eaLnBrk="0" fontAlgn="base" hangingPunct="0">
      <a:spcBef>
        <a:spcPct val="0"/>
      </a:spcBef>
      <a:spcAft>
        <a:spcPct val="0"/>
      </a:spcAft>
      <a:defRPr sz="8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2652713" indent="-1281113" algn="l" rtl="0" eaLnBrk="0" fontAlgn="base" hangingPunct="0">
      <a:spcBef>
        <a:spcPct val="0"/>
      </a:spcBef>
      <a:spcAft>
        <a:spcPct val="0"/>
      </a:spcAft>
      <a:defRPr sz="8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3538538" indent="-1709738" algn="l" rtl="0" eaLnBrk="0" fontAlgn="base" hangingPunct="0">
      <a:spcBef>
        <a:spcPct val="0"/>
      </a:spcBef>
      <a:spcAft>
        <a:spcPct val="0"/>
      </a:spcAft>
      <a:defRPr sz="8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8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8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8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8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2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E1C"/>
    <a:srgbClr val="333399"/>
    <a:srgbClr val="404040"/>
    <a:srgbClr val="2A3180"/>
    <a:srgbClr val="BE18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07"/>
  </p:normalViewPr>
  <p:slideViewPr>
    <p:cSldViewPr showGuides="1">
      <p:cViewPr>
        <p:scale>
          <a:sx n="34" d="100"/>
          <a:sy n="34" d="100"/>
        </p:scale>
        <p:origin x="112" y="-6176"/>
      </p:cViewPr>
      <p:guideLst>
        <p:guide orient="horz" pos="1612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E6B77-7293-8543-800D-FEDBBA108E90}" type="datetimeFigureOut">
              <a:rPr lang="es-ES" smtClean="0"/>
              <a:t>9/7/25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52688" y="1143000"/>
            <a:ext cx="1952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192A8-450E-484E-B885-2EB7165563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0141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D192A8-450E-484E-B885-2EB71655637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563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567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28" userDrawn="1">
          <p15:clr>
            <a:srgbClr val="FBAE40"/>
          </p15:clr>
        </p15:guide>
        <p15:guide id="2" pos="1020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37CEA82-F432-5FFF-C3C3-13B409EBCC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2409536" cy="415604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577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defTabSz="45577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5577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5577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557713" rtl="0" eaLnBrk="0" fontAlgn="base" hangingPunct="0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884728" algn="ctr" defTabSz="4558805" rtl="0" fontAlgn="base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Arial" charset="0"/>
        </a:defRPr>
      </a:lvl6pPr>
      <a:lvl7pPr marL="1769455" algn="ctr" defTabSz="4558805" rtl="0" fontAlgn="base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Arial" charset="0"/>
        </a:defRPr>
      </a:lvl7pPr>
      <a:lvl8pPr marL="2654183" algn="ctr" defTabSz="4558805" rtl="0" fontAlgn="base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Arial" charset="0"/>
        </a:defRPr>
      </a:lvl8pPr>
      <a:lvl9pPr marL="3538911" algn="ctr" defTabSz="4558805" rtl="0" fontAlgn="base">
        <a:spcBef>
          <a:spcPct val="0"/>
        </a:spcBef>
        <a:spcAft>
          <a:spcPct val="0"/>
        </a:spcAft>
        <a:defRPr sz="21900">
          <a:solidFill>
            <a:schemeClr val="tx2"/>
          </a:solidFill>
          <a:latin typeface="Arial" charset="0"/>
        </a:defRPr>
      </a:lvl9pPr>
    </p:titleStyle>
    <p:bodyStyle>
      <a:lvl1pPr marL="1709738" indent="-1709738" algn="l" defTabSz="4557713" rtl="0" eaLnBrk="0" fontAlgn="base" hangingPunct="0">
        <a:spcBef>
          <a:spcPct val="20000"/>
        </a:spcBef>
        <a:spcAft>
          <a:spcPct val="0"/>
        </a:spcAft>
        <a:buChar char="•"/>
        <a:defRPr sz="159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3703638" indent="-1423988" algn="l" defTabSz="4557713" rtl="0" eaLnBrk="0" fontAlgn="base" hangingPunct="0">
        <a:spcBef>
          <a:spcPct val="20000"/>
        </a:spcBef>
        <a:spcAft>
          <a:spcPct val="0"/>
        </a:spcAft>
        <a:buChar char="–"/>
        <a:defRPr sz="13900">
          <a:solidFill>
            <a:schemeClr val="tx1"/>
          </a:solidFill>
          <a:latin typeface="+mn-lt"/>
          <a:ea typeface="ＭＳ Ｐゴシック" charset="0"/>
        </a:defRPr>
      </a:lvl2pPr>
      <a:lvl3pPr marL="5700713" indent="-1141413" algn="l" defTabSz="4557713" rtl="0" eaLnBrk="0" fontAlgn="base" hangingPunct="0">
        <a:spcBef>
          <a:spcPct val="20000"/>
        </a:spcBef>
        <a:spcAft>
          <a:spcPct val="0"/>
        </a:spcAft>
        <a:buChar char="•"/>
        <a:defRPr sz="12000">
          <a:solidFill>
            <a:schemeClr val="tx1"/>
          </a:solidFill>
          <a:latin typeface="+mn-lt"/>
          <a:ea typeface="ＭＳ Ｐゴシック" charset="0"/>
        </a:defRPr>
      </a:lvl3pPr>
      <a:lvl4pPr marL="7980363" indent="-1138238" algn="l" defTabSz="4557713" rtl="0" eaLnBrk="0" fontAlgn="base" hangingPunct="0">
        <a:spcBef>
          <a:spcPct val="20000"/>
        </a:spcBef>
        <a:spcAft>
          <a:spcPct val="0"/>
        </a:spcAft>
        <a:buChar char="–"/>
        <a:defRPr sz="10100">
          <a:solidFill>
            <a:schemeClr val="tx1"/>
          </a:solidFill>
          <a:latin typeface="+mn-lt"/>
          <a:ea typeface="ＭＳ Ｐゴシック" charset="0"/>
        </a:defRPr>
      </a:lvl4pPr>
      <a:lvl5pPr marL="10260013" indent="-1138238" algn="l" defTabSz="4557713" rtl="0" eaLnBrk="0" fontAlgn="base" hangingPunct="0">
        <a:spcBef>
          <a:spcPct val="20000"/>
        </a:spcBef>
        <a:spcAft>
          <a:spcPct val="0"/>
        </a:spcAft>
        <a:buChar char="»"/>
        <a:defRPr sz="10100">
          <a:solidFill>
            <a:schemeClr val="tx1"/>
          </a:solidFill>
          <a:latin typeface="+mn-lt"/>
          <a:ea typeface="ＭＳ Ｐゴシック" charset="0"/>
        </a:defRPr>
      </a:lvl5pPr>
      <a:lvl6pPr marL="11145112" indent="-1139702" algn="l" defTabSz="4558805" rtl="0" fontAlgn="base">
        <a:spcBef>
          <a:spcPct val="20000"/>
        </a:spcBef>
        <a:spcAft>
          <a:spcPct val="0"/>
        </a:spcAft>
        <a:buChar char="»"/>
        <a:defRPr sz="10100">
          <a:solidFill>
            <a:schemeClr val="tx1"/>
          </a:solidFill>
          <a:latin typeface="+mn-lt"/>
        </a:defRPr>
      </a:lvl6pPr>
      <a:lvl7pPr marL="12029839" indent="-1139702" algn="l" defTabSz="4558805" rtl="0" fontAlgn="base">
        <a:spcBef>
          <a:spcPct val="20000"/>
        </a:spcBef>
        <a:spcAft>
          <a:spcPct val="0"/>
        </a:spcAft>
        <a:buChar char="»"/>
        <a:defRPr sz="10100">
          <a:solidFill>
            <a:schemeClr val="tx1"/>
          </a:solidFill>
          <a:latin typeface="+mn-lt"/>
        </a:defRPr>
      </a:lvl7pPr>
      <a:lvl8pPr marL="12914567" indent="-1139702" algn="l" defTabSz="4558805" rtl="0" fontAlgn="base">
        <a:spcBef>
          <a:spcPct val="20000"/>
        </a:spcBef>
        <a:spcAft>
          <a:spcPct val="0"/>
        </a:spcAft>
        <a:buChar char="»"/>
        <a:defRPr sz="10100">
          <a:solidFill>
            <a:schemeClr val="tx1"/>
          </a:solidFill>
          <a:latin typeface="+mn-lt"/>
        </a:defRPr>
      </a:lvl8pPr>
      <a:lvl9pPr marL="13799295" indent="-1139702" algn="l" defTabSz="4558805" rtl="0" fontAlgn="base">
        <a:spcBef>
          <a:spcPct val="20000"/>
        </a:spcBef>
        <a:spcAft>
          <a:spcPct val="0"/>
        </a:spcAft>
        <a:buChar char="»"/>
        <a:defRPr sz="101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1769455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84728" algn="l" defTabSz="1769455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769455" algn="l" defTabSz="1769455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654183" algn="l" defTabSz="1769455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538911" algn="l" defTabSz="1769455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423639" algn="l" defTabSz="1769455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308366" algn="l" defTabSz="1769455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193094" algn="l" defTabSz="1769455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077822" algn="l" defTabSz="1769455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FD4A87C-616C-6EDC-9E6F-6C22E5C13F23}"/>
              </a:ext>
            </a:extLst>
          </p:cNvPr>
          <p:cNvSpPr txBox="1"/>
          <p:nvPr/>
        </p:nvSpPr>
        <p:spPr>
          <a:xfrm>
            <a:off x="1008337" y="4764090"/>
            <a:ext cx="2988332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srgbClr val="E01E1C"/>
                </a:solidFill>
              </a:rPr>
              <a:t>Title</a:t>
            </a:r>
            <a:endParaRPr lang="es-ES" dirty="0">
              <a:solidFill>
                <a:srgbClr val="E01E1C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EA2DC71-3CD9-5B72-A651-B22BD49D2889}"/>
              </a:ext>
            </a:extLst>
          </p:cNvPr>
          <p:cNvSpPr txBox="1"/>
          <p:nvPr/>
        </p:nvSpPr>
        <p:spPr>
          <a:xfrm>
            <a:off x="1008337" y="10553528"/>
            <a:ext cx="30963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>
                <a:solidFill>
                  <a:srgbClr val="404040"/>
                </a:solidFill>
              </a:rPr>
              <a:t>Content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C27B815-5191-200F-6E95-CCDEFAFF97CF}"/>
              </a:ext>
            </a:extLst>
          </p:cNvPr>
          <p:cNvSpPr/>
          <p:nvPr/>
        </p:nvSpPr>
        <p:spPr bwMode="auto">
          <a:xfrm>
            <a:off x="0" y="7367875"/>
            <a:ext cx="32404050" cy="2395596"/>
          </a:xfrm>
          <a:prstGeom prst="rect">
            <a:avLst/>
          </a:prstGeom>
          <a:solidFill>
            <a:srgbClr val="E01E1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4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73199C9-7F65-723C-AA44-BFCF323881D4}"/>
              </a:ext>
            </a:extLst>
          </p:cNvPr>
          <p:cNvSpPr txBox="1"/>
          <p:nvPr/>
        </p:nvSpPr>
        <p:spPr>
          <a:xfrm>
            <a:off x="1008337" y="7780843"/>
            <a:ext cx="305313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 i="1" dirty="0" err="1">
                <a:solidFill>
                  <a:schemeClr val="bg1"/>
                </a:solidFill>
              </a:rPr>
              <a:t>Authors</a:t>
            </a:r>
            <a:endParaRPr lang="es-ES" sz="50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3558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4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3558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4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3340</TotalTime>
  <Words>4</Words>
  <Application>Microsoft Macintosh PowerPoint</Application>
  <PresentationFormat>Personalizado</PresentationFormat>
  <Paragraphs>4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Aptos</vt:lpstr>
      <vt:lpstr>Arial</vt:lpstr>
      <vt:lpstr>Diseño predeterminado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Isabel Barnat</cp:lastModifiedBy>
  <cp:revision>23</cp:revision>
  <dcterms:created xsi:type="dcterms:W3CDTF">2016-03-14T12:09:57Z</dcterms:created>
  <dcterms:modified xsi:type="dcterms:W3CDTF">2025-07-09T09:45:31Z</dcterms:modified>
</cp:coreProperties>
</file>