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5"/>
  </p:notesMasterIdLst>
  <p:sldIdLst>
    <p:sldId id="946" r:id="rId2"/>
    <p:sldId id="943" r:id="rId3"/>
    <p:sldId id="260" r:id="rId4"/>
  </p:sldIdLst>
  <p:sldSz cx="12192000" cy="6858000"/>
  <p:notesSz cx="6858000" cy="9144000"/>
  <p:embeddedFontLst>
    <p:embeddedFont>
      <p:font typeface="Montserrat Medium" pitchFamily="2" charset="0"/>
      <p:regular r:id="rId6"/>
      <p:italic r:id="rId7"/>
    </p:embeddedFont>
    <p:embeddedFont>
      <p:font typeface="Montserrat SemiBold" pitchFamily="2" charset="0"/>
      <p:bold r:id="rId8"/>
      <p:boldItalic r:id="rId9"/>
    </p:embeddedFont>
  </p:embeddedFontLst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70" userDrawn="1">
          <p15:clr>
            <a:srgbClr val="A4A3A4"/>
          </p15:clr>
        </p15:guide>
        <p15:guide id="4" pos="7310" userDrawn="1">
          <p15:clr>
            <a:srgbClr val="A4A3A4"/>
          </p15:clr>
        </p15:guide>
        <p15:guide id="5" orient="horz" pos="391" userDrawn="1">
          <p15:clr>
            <a:srgbClr val="A4A3A4"/>
          </p15:clr>
        </p15:guide>
        <p15:guide id="6" orient="horz" pos="3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5982"/>
    <a:srgbClr val="52263E"/>
    <a:srgbClr val="414288"/>
    <a:srgbClr val="FFFFEA"/>
    <a:srgbClr val="DDFFE7"/>
    <a:srgbClr val="00857C"/>
    <a:srgbClr val="8558DD"/>
    <a:srgbClr val="383838"/>
    <a:srgbClr val="0F4B70"/>
    <a:srgbClr val="4C4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9" autoAdjust="0"/>
    <p:restoredTop sz="94688" autoAdjust="0"/>
  </p:normalViewPr>
  <p:slideViewPr>
    <p:cSldViewPr snapToGrid="0" snapToObjects="1">
      <p:cViewPr varScale="1">
        <p:scale>
          <a:sx n="114" d="100"/>
          <a:sy n="114" d="100"/>
        </p:scale>
        <p:origin x="120" y="912"/>
      </p:cViewPr>
      <p:guideLst>
        <p:guide orient="horz" pos="2160"/>
        <p:guide pos="3840"/>
        <p:guide pos="370"/>
        <p:guide pos="7310"/>
        <p:guide orient="horz" pos="391"/>
        <p:guide orient="horz" pos="3952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0358A-C160-F949-B7EE-1BE097D93148}" type="datetimeFigureOut">
              <a:rPr lang="en-EG" smtClean="0"/>
              <a:t>09/03/2025</a:t>
            </a:fld>
            <a:endParaRPr lang="en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286BF-00D1-7A43-B091-EC74E8CEDAB6}" type="slidenum">
              <a:rPr lang="en-EG" smtClean="0"/>
              <a:t>‹Nº›</a:t>
            </a:fld>
            <a:endParaRPr lang="en-EG"/>
          </a:p>
        </p:txBody>
      </p:sp>
    </p:spTree>
    <p:extLst>
      <p:ext uri="{BB962C8B-B14F-4D97-AF65-F5344CB8AC3E}">
        <p14:creationId xmlns:p14="http://schemas.microsoft.com/office/powerpoint/2010/main" val="1201220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lendario&#10;&#10;El contenido generado por IA puede ser incorrecto.">
            <a:extLst>
              <a:ext uri="{FF2B5EF4-FFF2-40B4-BE49-F238E27FC236}">
                <a16:creationId xmlns:a16="http://schemas.microsoft.com/office/drawing/2014/main" id="{7A45537B-1E5D-9029-2F56-6C4B21A2AB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CE159E-629F-4A8A-8D21-78D25DC935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12436" y="2996528"/>
            <a:ext cx="6367125" cy="1623992"/>
          </a:xfrm>
          <a:prstGeom prst="rect">
            <a:avLst/>
          </a:prstGeom>
        </p:spPr>
        <p:txBody>
          <a:bodyPr/>
          <a:lstStyle>
            <a:lvl1pPr algn="l">
              <a:defRPr sz="22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AE83C17-EF93-499E-A14A-C8679A79B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03201" y="4599024"/>
            <a:ext cx="6367125" cy="6287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>
                <a:solidFill>
                  <a:schemeClr val="accent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Speaker’s name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8759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Patrón de fondo&#10;&#10;El contenido generado por IA puede ser incorrecto.">
            <a:extLst>
              <a:ext uri="{FF2B5EF4-FFF2-40B4-BE49-F238E27FC236}">
                <a16:creationId xmlns:a16="http://schemas.microsoft.com/office/drawing/2014/main" id="{30BC43FC-B639-ACE6-A1DD-D2289A64C9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20D94-AD73-4D58-BDC7-7A90D75A43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22172" y="710575"/>
            <a:ext cx="6466177" cy="6032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0345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0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C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lendario&#10;&#10;El contenido generado por IA puede ser incorrecto.">
            <a:extLst>
              <a:ext uri="{FF2B5EF4-FFF2-40B4-BE49-F238E27FC236}">
                <a16:creationId xmlns:a16="http://schemas.microsoft.com/office/drawing/2014/main" id="{9CF8F414-CECF-AF7E-677D-EF7BCF7619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88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1304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7" r:id="rId2"/>
    <p:sldLayoutId id="214748368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CD0D74-5171-94EA-116F-D3A780B6D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1674" y="2996528"/>
            <a:ext cx="6810895" cy="1623992"/>
          </a:xfrm>
        </p:spPr>
        <p:txBody>
          <a:bodyPr/>
          <a:lstStyle/>
          <a:p>
            <a:endParaRPr lang="es-ES" sz="20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16C482-ECCA-234D-D096-F80008A90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2325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41B1B8-4823-4F2F-9CDC-40DA8C33DA16}"/>
              </a:ext>
            </a:extLst>
          </p:cNvPr>
          <p:cNvSpPr txBox="1"/>
          <p:nvPr/>
        </p:nvSpPr>
        <p:spPr>
          <a:xfrm>
            <a:off x="1922171" y="2099911"/>
            <a:ext cx="3770218" cy="46166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400" b="1" dirty="0">
                <a:latin typeface="Montserrat SemiBold" pitchFamily="2" charset="77"/>
                <a:ea typeface="Open Sans" panose="020B0606030504020204" pitchFamily="34" charset="0"/>
                <a:cs typeface="Open Sans" panose="020B0606030504020204" pitchFamily="34" charset="0"/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A331AA-E5F4-4719-9EDB-4080F7B0B479}"/>
              </a:ext>
            </a:extLst>
          </p:cNvPr>
          <p:cNvSpPr txBox="1"/>
          <p:nvPr/>
        </p:nvSpPr>
        <p:spPr>
          <a:xfrm>
            <a:off x="1922172" y="2579896"/>
            <a:ext cx="8307678" cy="25540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amet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elit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Nullam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fermentum nisi semper,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condimentum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ex a,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hendrerit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orci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Etiam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et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tincidunt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augue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ipsum lacinia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augue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, in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venenatis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massa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velit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in sem.</a:t>
            </a:r>
            <a:b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b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Lorem ipsum dolor sit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amet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adipiscing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elit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endParaRPr lang="en-US" sz="1200" dirty="0">
              <a:solidFill>
                <a:schemeClr val="tx2">
                  <a:alpha val="80000"/>
                </a:schemeClr>
              </a:solidFill>
              <a:latin typeface="Montserrat Medium" pitchFamily="2" charset="77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Nullam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fermentum nisi semper,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condimentum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ex a,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hendrerit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orci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.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Etiam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malesuada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mauris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et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tincidunt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consectetur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,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augue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ipsum lacinia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augue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, in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venenatis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massa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  <a:r>
              <a:rPr lang="en-US" sz="1200" dirty="0" err="1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velit</a:t>
            </a: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in sem. 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2">
                    <a:alpha val="80000"/>
                  </a:schemeClr>
                </a:solidFill>
                <a:latin typeface="Montserrat Medium" pitchFamily="2" charset="77"/>
                <a:ea typeface="Open Sans Light" panose="020B0306030504020204" pitchFamily="34" charset="0"/>
                <a:cs typeface="Open Sans Light" panose="020B0306030504020204" pitchFamily="34" charset="0"/>
              </a:rPr>
              <a:t> 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C3358FA9-DB5C-8A85-F309-03F414F555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sz="2400" dirty="0"/>
          </a:p>
        </p:txBody>
      </p:sp>
      <p:pic>
        <p:nvPicPr>
          <p:cNvPr id="3" name="Imagen 2" descr="Forma&#10;&#10;El contenido generado por IA puede ser incorrecto.">
            <a:extLst>
              <a:ext uri="{FF2B5EF4-FFF2-40B4-BE49-F238E27FC236}">
                <a16:creationId xmlns:a16="http://schemas.microsoft.com/office/drawing/2014/main" id="{351A7061-50AA-8CFF-E38E-E03D2F698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941" y="692255"/>
            <a:ext cx="1016232" cy="482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76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9377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5fc4a236-9f57-4274-a6cd-2c01f7dd0cb3"/>
</p:tagLst>
</file>

<file path=ppt/theme/theme1.xml><?xml version="1.0" encoding="utf-8"?>
<a:theme xmlns:a="http://schemas.openxmlformats.org/drawingml/2006/main" name="Office Theme">
  <a:themeElements>
    <a:clrScheme name="IFNS">
      <a:dk1>
        <a:srgbClr val="A31919"/>
      </a:dk1>
      <a:lt1>
        <a:srgbClr val="E01B1B"/>
      </a:lt1>
      <a:dk2>
        <a:srgbClr val="181717"/>
      </a:dk2>
      <a:lt2>
        <a:srgbClr val="FFFFFF"/>
      </a:lt2>
      <a:accent1>
        <a:srgbClr val="FFFFFF"/>
      </a:accent1>
      <a:accent2>
        <a:srgbClr val="A31919"/>
      </a:accent2>
      <a:accent3>
        <a:srgbClr val="E01B1B"/>
      </a:accent3>
      <a:accent4>
        <a:srgbClr val="EE7474"/>
      </a:accent4>
      <a:accent5>
        <a:srgbClr val="F3A2A2"/>
      </a:accent5>
      <a:accent6>
        <a:srgbClr val="F9D0D0"/>
      </a:accent6>
      <a:hlink>
        <a:srgbClr val="0563C1"/>
      </a:hlink>
      <a:folHlink>
        <a:srgbClr val="954F72"/>
      </a:folHlink>
    </a:clrScheme>
    <a:fontScheme name="Personalizado 1">
      <a:majorFont>
        <a:latin typeface="Gilroy ExtraBold"/>
        <a:ea typeface=""/>
        <a:cs typeface=""/>
      </a:majorFont>
      <a:minorFont>
        <a:latin typeface="Gilroy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A5D7229-EEF9-B747-A98C-AAED6C1CC460}">
  <we:reference id="wa200001396" version="2.1.6.0" store="en-US" storeType="OMEX"/>
  <we:alternateReferences>
    <we:reference id="wa200001396" version="2.1.6.0" store="WA20000139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26287</TotalTime>
  <Words>89</Words>
  <Application>Microsoft Office PowerPoint</Application>
  <PresentationFormat>Panorámica</PresentationFormat>
  <Paragraphs>5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Montserrat Medium</vt:lpstr>
      <vt:lpstr>Calibri</vt:lpstr>
      <vt:lpstr>Montserrat SemiBold</vt:lpstr>
      <vt:lpstr>Arial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pozza magdy</dc:creator>
  <cp:lastModifiedBy>Estudio</cp:lastModifiedBy>
  <cp:revision>489</cp:revision>
  <dcterms:created xsi:type="dcterms:W3CDTF">2019-09-15T11:39:18Z</dcterms:created>
  <dcterms:modified xsi:type="dcterms:W3CDTF">2025-09-03T13:35:39Z</dcterms:modified>
</cp:coreProperties>
</file>